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1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9160-9DD8-4CE6-8214-35FAE1A13FBB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B354-DC88-413F-B4CB-7D5A096CF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563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9160-9DD8-4CE6-8214-35FAE1A13FBB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B354-DC88-413F-B4CB-7D5A096CF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47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9160-9DD8-4CE6-8214-35FAE1A13FBB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B354-DC88-413F-B4CB-7D5A096CF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86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9160-9DD8-4CE6-8214-35FAE1A13FBB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B354-DC88-413F-B4CB-7D5A096CF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23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9160-9DD8-4CE6-8214-35FAE1A13FBB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B354-DC88-413F-B4CB-7D5A096CF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61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9160-9DD8-4CE6-8214-35FAE1A13FBB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B354-DC88-413F-B4CB-7D5A096CF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15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9160-9DD8-4CE6-8214-35FAE1A13FBB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B354-DC88-413F-B4CB-7D5A096CF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1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9160-9DD8-4CE6-8214-35FAE1A13FBB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B354-DC88-413F-B4CB-7D5A096CF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43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9160-9DD8-4CE6-8214-35FAE1A13FBB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B354-DC88-413F-B4CB-7D5A096CF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979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9160-9DD8-4CE6-8214-35FAE1A13FBB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B354-DC88-413F-B4CB-7D5A096CF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27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C9160-9DD8-4CE6-8214-35FAE1A13FBB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0B354-DC88-413F-B4CB-7D5A096CF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294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9160-9DD8-4CE6-8214-35FAE1A13FBB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0B354-DC88-413F-B4CB-7D5A096CF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372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Alaska Mining Industry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Workforce Projections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62800" y="83509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Reference 3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145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761999"/>
          <a:ext cx="8382001" cy="5886675"/>
        </p:xfrm>
        <a:graphic>
          <a:graphicData uri="http://schemas.openxmlformats.org/drawingml/2006/table">
            <a:tbl>
              <a:tblPr/>
              <a:tblGrid>
                <a:gridCol w="1832274"/>
                <a:gridCol w="573289"/>
                <a:gridCol w="569541"/>
                <a:gridCol w="629493"/>
                <a:gridCol w="618252"/>
                <a:gridCol w="584529"/>
                <a:gridCol w="569541"/>
                <a:gridCol w="618252"/>
                <a:gridCol w="599519"/>
                <a:gridCol w="629493"/>
                <a:gridCol w="573289"/>
                <a:gridCol w="584529"/>
              </a:tblGrid>
              <a:tr h="1637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2011*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2012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2013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2014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2015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2016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2017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2018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2019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20xx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Usibelli</a:t>
                      </a:r>
                    </a:p>
                  </a:txBody>
                  <a:tcPr marL="5895" marR="5895" marT="58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Greens Creek - 2200tpd</a:t>
                      </a:r>
                    </a:p>
                  </a:txBody>
                  <a:tcPr marL="5895" marR="5895" marT="58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352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352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352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Red Dog</a:t>
                      </a:r>
                    </a:p>
                  </a:txBody>
                  <a:tcPr marL="5895" marR="5895" marT="58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Ft Knox </a:t>
                      </a:r>
                    </a:p>
                  </a:txBody>
                  <a:tcPr marL="5895" marR="5895" marT="58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Pogo</a:t>
                      </a:r>
                    </a:p>
                  </a:txBody>
                  <a:tcPr marL="5895" marR="5895" marT="58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Kensington -1500tpd</a:t>
                      </a:r>
                    </a:p>
                  </a:txBody>
                  <a:tcPr marL="5895" marR="5895" marT="58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Nixon Fork</a:t>
                      </a:r>
                    </a:p>
                  </a:txBody>
                  <a:tcPr marL="5895" marR="5895" marT="58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Subtotal Operations</a:t>
                      </a:r>
                    </a:p>
                  </a:txBody>
                  <a:tcPr marL="5895" marR="5895" marT="58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2,232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2,262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2,262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2,262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2,262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2,262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2,262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2,262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2,262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2,262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2,262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Turnover 20% of Ops</a:t>
                      </a:r>
                    </a:p>
                  </a:txBody>
                  <a:tcPr marL="5895" marR="5895" marT="58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446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452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452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452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452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452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452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452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452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452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452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Wishbone Hill</a:t>
                      </a:r>
                    </a:p>
                  </a:txBody>
                  <a:tcPr marL="5895" marR="5895" marT="58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125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125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     Construction</a:t>
                      </a:r>
                    </a:p>
                  </a:txBody>
                  <a:tcPr marL="5895" marR="5895" marT="58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1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Chuitna </a:t>
                      </a:r>
                    </a:p>
                  </a:txBody>
                  <a:tcPr marL="5895" marR="5895" marT="58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     Construction</a:t>
                      </a:r>
                    </a:p>
                  </a:txBody>
                  <a:tcPr marL="5895" marR="5895" marT="58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1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500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500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Donlin Creek - 60tpd</a:t>
                      </a:r>
                    </a:p>
                  </a:txBody>
                  <a:tcPr marL="5895" marR="5895" marT="58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     Construction</a:t>
                      </a:r>
                    </a:p>
                  </a:txBody>
                  <a:tcPr marL="5895" marR="5895" marT="58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1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2,500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2,500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1,000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Livengood - 100tpd</a:t>
                      </a:r>
                    </a:p>
                  </a:txBody>
                  <a:tcPr marL="5895" marR="5895" marT="58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     Construction</a:t>
                      </a:r>
                    </a:p>
                  </a:txBody>
                  <a:tcPr marL="5895" marR="5895" marT="58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700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1,000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Niblack - 1500tpd</a:t>
                      </a:r>
                    </a:p>
                  </a:txBody>
                  <a:tcPr marL="5895" marR="5895" marT="58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     Construction</a:t>
                      </a:r>
                    </a:p>
                  </a:txBody>
                  <a:tcPr marL="5895" marR="5895" marT="58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200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600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Pebble - 300tpd</a:t>
                      </a:r>
                    </a:p>
                  </a:txBody>
                  <a:tcPr marL="5895" marR="5895" marT="58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175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175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1,000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1,000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     Construction</a:t>
                      </a:r>
                    </a:p>
                  </a:txBody>
                  <a:tcPr marL="5895" marR="5895" marT="58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1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1,500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2,000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2,500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Subtotal New Operations</a:t>
                      </a:r>
                    </a:p>
                  </a:txBody>
                  <a:tcPr marL="5895" marR="5895" marT="58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417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417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405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465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705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1,275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1,675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2,475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2,825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3,075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3,075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Turnover 20% of Ops</a:t>
                      </a:r>
                    </a:p>
                  </a:txBody>
                  <a:tcPr marL="5895" marR="5895" marT="58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93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141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255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335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495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565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615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615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Total Construction</a:t>
                      </a:r>
                    </a:p>
                  </a:txBody>
                  <a:tcPr marL="5895" marR="5895" marT="58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600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650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3,500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5,600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3,000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2,500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????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????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 Operations </a:t>
                      </a:r>
                    </a:p>
                  </a:txBody>
                  <a:tcPr marL="5895" marR="5895" marT="58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2,649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2,679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2,667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2,727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2,967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3,537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3,937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4,737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5,087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5,337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5,337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Total Turnover</a:t>
                      </a:r>
                    </a:p>
                  </a:txBody>
                  <a:tcPr marL="5895" marR="5895" marT="58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529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535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533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545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593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707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787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947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1,017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1,067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1,067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 Operations &amp; Turnover</a:t>
                      </a:r>
                    </a:p>
                  </a:txBody>
                  <a:tcPr marL="5895" marR="5895" marT="58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3,178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3,214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3,200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3,272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3,560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4,244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4,724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5,684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6,104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6,404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6,404</a:t>
                      </a:r>
                    </a:p>
                  </a:txBody>
                  <a:tcPr marL="5895" marR="5895" marT="5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72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95" marR="5895" marT="58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95" marR="5895" marT="58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95" marR="5895" marT="58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95" marR="5895" marT="58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95" marR="5895" marT="58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95" marR="5895" marT="58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95" marR="5895" marT="58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95" marR="5895" marT="58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95" marR="5895" marT="58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95" marR="5895" marT="58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95" marR="5895" marT="58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95" marR="5895" marT="58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307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* From McDowell Summary dated January 2011 and includes contractors </a:t>
                      </a:r>
                    </a:p>
                  </a:txBody>
                  <a:tcPr marL="5895" marR="5895" marT="5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95" marR="5895" marT="5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95" marR="5895" marT="5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95" marR="5895" marT="5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95" marR="5895" marT="5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95" marR="5895" marT="5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895" marR="5895" marT="58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533400"/>
            <a:ext cx="45352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Disclaimer:  All estimates are by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S.Borell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and not provided by the companies listed. 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152400"/>
            <a:ext cx="3596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Alaska Mines Manpower Projections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43800" y="457200"/>
            <a:ext cx="8691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smtClean="0">
                <a:latin typeface="Times New Roman" pitchFamily="18" charset="0"/>
                <a:cs typeface="Times New Roman" pitchFamily="18" charset="0"/>
              </a:rPr>
              <a:t>March 2012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43800" y="1524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Reference 3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163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368</Words>
  <Application>Microsoft Office PowerPoint</Application>
  <PresentationFormat>On-screen Show (4:3)</PresentationFormat>
  <Paragraphs>380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Alaska Mining Industry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Alaska Mining Industry</dc:title>
  <dc:creator>FredParady</dc:creator>
  <cp:lastModifiedBy>Brandi R Berg</cp:lastModifiedBy>
  <cp:revision>2</cp:revision>
  <dcterms:created xsi:type="dcterms:W3CDTF">2012-03-23T18:35:53Z</dcterms:created>
  <dcterms:modified xsi:type="dcterms:W3CDTF">2012-04-03T19:13:25Z</dcterms:modified>
</cp:coreProperties>
</file>